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31C4-762F-49DE-A0A6-C52669A8FCB4}" type="datetimeFigureOut">
              <a:rPr lang="en-US" smtClean="0"/>
              <a:pPr/>
              <a:t>7/6/12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0972-2D41-42FC-AB80-C2CD375F7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31C4-762F-49DE-A0A6-C52669A8FCB4}" type="datetimeFigureOut">
              <a:rPr lang="en-US" smtClean="0"/>
              <a:pPr/>
              <a:t>7/6/12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0972-2D41-42FC-AB80-C2CD375F7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31C4-762F-49DE-A0A6-C52669A8FCB4}" type="datetimeFigureOut">
              <a:rPr lang="en-US" smtClean="0"/>
              <a:pPr/>
              <a:t>7/6/12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0972-2D41-42FC-AB80-C2CD375F7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31C4-762F-49DE-A0A6-C52669A8FCB4}" type="datetimeFigureOut">
              <a:rPr lang="en-US" smtClean="0"/>
              <a:pPr/>
              <a:t>7/6/12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0972-2D41-42FC-AB80-C2CD375F7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31C4-762F-49DE-A0A6-C52669A8FCB4}" type="datetimeFigureOut">
              <a:rPr lang="en-US" smtClean="0"/>
              <a:pPr/>
              <a:t>7/6/12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0972-2D41-42FC-AB80-C2CD375F7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31C4-762F-49DE-A0A6-C52669A8FCB4}" type="datetimeFigureOut">
              <a:rPr lang="en-US" smtClean="0"/>
              <a:pPr/>
              <a:t>7/6/12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0972-2D41-42FC-AB80-C2CD375F7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31C4-762F-49DE-A0A6-C52669A8FCB4}" type="datetimeFigureOut">
              <a:rPr lang="en-US" smtClean="0"/>
              <a:pPr/>
              <a:t>7/6/12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0972-2D41-42FC-AB80-C2CD375F7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31C4-762F-49DE-A0A6-C52669A8FCB4}" type="datetimeFigureOut">
              <a:rPr lang="en-US" smtClean="0"/>
              <a:pPr/>
              <a:t>7/6/12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0972-2D41-42FC-AB80-C2CD375F7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31C4-762F-49DE-A0A6-C52669A8FCB4}" type="datetimeFigureOut">
              <a:rPr lang="en-US" smtClean="0"/>
              <a:pPr/>
              <a:t>7/6/12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0972-2D41-42FC-AB80-C2CD375F7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31C4-762F-49DE-A0A6-C52669A8FCB4}" type="datetimeFigureOut">
              <a:rPr lang="en-US" smtClean="0"/>
              <a:pPr/>
              <a:t>7/6/12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0972-2D41-42FC-AB80-C2CD375F7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31C4-762F-49DE-A0A6-C52669A8FCB4}" type="datetimeFigureOut">
              <a:rPr lang="en-US" smtClean="0"/>
              <a:pPr/>
              <a:t>7/6/12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0972-2D41-42FC-AB80-C2CD375F7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231C4-762F-49DE-A0A6-C52669A8FCB4}" type="datetimeFigureOut">
              <a:rPr lang="en-US" smtClean="0"/>
              <a:pPr/>
              <a:t>7/6/12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70972-2D41-42FC-AB80-C2CD375F7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-beautiful-pocosin-pine-forest-lines-the-shore-of-a-la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8686800" cy="579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61722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Pocosin</a:t>
            </a:r>
            <a:r>
              <a:rPr lang="en-US" dirty="0" smtClean="0"/>
              <a:t> Pine Forest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61722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Seashore</a:t>
            </a:r>
            <a:endParaRPr lang="en-US" dirty="0"/>
          </a:p>
        </p:txBody>
      </p:sp>
      <p:pic>
        <p:nvPicPr>
          <p:cNvPr id="5" name="Picture 4" descr="rocky-s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534400" cy="58864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61722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Forest</a:t>
            </a:r>
            <a:endParaRPr lang="en-US" dirty="0"/>
          </a:p>
        </p:txBody>
      </p:sp>
      <p:pic>
        <p:nvPicPr>
          <p:cNvPr id="6" name="Picture 5" descr="scenic-view-of-forest-habitat.jpg"/>
          <p:cNvPicPr>
            <a:picLocks noChangeAspect="1"/>
          </p:cNvPicPr>
          <p:nvPr/>
        </p:nvPicPr>
        <p:blipFill>
          <a:blip r:embed="rId2" cstate="print"/>
          <a:srcRect b="3105"/>
          <a:stretch>
            <a:fillRect/>
          </a:stretch>
        </p:blipFill>
        <p:spPr>
          <a:xfrm>
            <a:off x="304800" y="228600"/>
            <a:ext cx="864027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61722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Sea </a:t>
            </a:r>
            <a:endParaRPr lang="en-US" dirty="0"/>
          </a:p>
        </p:txBody>
      </p:sp>
      <p:pic>
        <p:nvPicPr>
          <p:cNvPr id="5" name="Picture 4" descr="sea-sky-clouds.jpg"/>
          <p:cNvPicPr>
            <a:picLocks noChangeAspect="1"/>
          </p:cNvPicPr>
          <p:nvPr/>
        </p:nvPicPr>
        <p:blipFill>
          <a:blip r:embed="rId2" cstate="print"/>
          <a:srcRect t="5000"/>
          <a:stretch>
            <a:fillRect/>
          </a:stretch>
        </p:blipFill>
        <p:spPr>
          <a:xfrm>
            <a:off x="304800" y="228600"/>
            <a:ext cx="8534400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61722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Shoreline Grassland </a:t>
            </a:r>
            <a:endParaRPr lang="en-US" dirty="0"/>
          </a:p>
        </p:txBody>
      </p:sp>
      <p:pic>
        <p:nvPicPr>
          <p:cNvPr id="6" name="Picture 5" descr="shoreline-waters-and-landmass.jpg"/>
          <p:cNvPicPr>
            <a:picLocks noChangeAspect="1"/>
          </p:cNvPicPr>
          <p:nvPr/>
        </p:nvPicPr>
        <p:blipFill>
          <a:blip r:embed="rId2" cstate="print"/>
          <a:srcRect t="7129" b="3728"/>
          <a:stretch>
            <a:fillRect/>
          </a:stretch>
        </p:blipFill>
        <p:spPr>
          <a:xfrm>
            <a:off x="381000" y="228600"/>
            <a:ext cx="83820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61722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Desert</a:t>
            </a:r>
            <a:endParaRPr lang="en-US" dirty="0"/>
          </a:p>
        </p:txBody>
      </p:sp>
      <p:pic>
        <p:nvPicPr>
          <p:cNvPr id="5" name="Picture 4" descr="vegetation-in-the-sonoran-desert-on-the-cabeza-prieta-national-park.jpg"/>
          <p:cNvPicPr>
            <a:picLocks noChangeAspect="1"/>
          </p:cNvPicPr>
          <p:nvPr/>
        </p:nvPicPr>
        <p:blipFill>
          <a:blip r:embed="rId2" cstate="print"/>
          <a:srcRect l="2500" r="3333"/>
          <a:stretch>
            <a:fillRect/>
          </a:stretch>
        </p:blipFill>
        <p:spPr>
          <a:xfrm>
            <a:off x="276225" y="152400"/>
            <a:ext cx="8610600" cy="60845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eautiful-marsh-wetland-landsca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09550"/>
            <a:ext cx="8382000" cy="6115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2200" y="63246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Marsh Wetland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62200" y="63246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Marine Coral Reef</a:t>
            </a:r>
            <a:endParaRPr lang="en-US" dirty="0"/>
          </a:p>
        </p:txBody>
      </p:sp>
      <p:pic>
        <p:nvPicPr>
          <p:cNvPr id="4" name="Picture 3" descr="butterfly-fish-swim-among-the-cor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84328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62200" y="63246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Hardwood Forest</a:t>
            </a:r>
            <a:endParaRPr lang="en-US" dirty="0"/>
          </a:p>
        </p:txBody>
      </p:sp>
      <p:pic>
        <p:nvPicPr>
          <p:cNvPr id="5" name="Picture 4" descr="densely-wooded-ar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600" y="304800"/>
            <a:ext cx="83312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62200" y="63246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Grassland</a:t>
            </a:r>
            <a:endParaRPr lang="en-US" dirty="0"/>
          </a:p>
        </p:txBody>
      </p:sp>
      <p:pic>
        <p:nvPicPr>
          <p:cNvPr id="4" name="Picture 3" descr="field-of-wild-grass-high-gra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764" y="304800"/>
            <a:ext cx="8471436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62200" y="63246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Grassy Marsh</a:t>
            </a:r>
            <a:endParaRPr lang="en-US" dirty="0"/>
          </a:p>
        </p:txBody>
      </p:sp>
      <p:pic>
        <p:nvPicPr>
          <p:cNvPr id="5" name="Picture 4" descr="green-grass-marsh-with-oyster-be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86868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62200" y="63246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 </a:t>
            </a:r>
            <a:r>
              <a:rPr lang="en-US" dirty="0" err="1" smtClean="0"/>
              <a:t>Cottongrass</a:t>
            </a:r>
            <a:endParaRPr lang="en-US" dirty="0"/>
          </a:p>
        </p:txBody>
      </p:sp>
      <p:pic>
        <p:nvPicPr>
          <p:cNvPr id="4" name="Picture 3" descr="high-cottongra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5344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61722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Lake</a:t>
            </a:r>
            <a:endParaRPr lang="en-US" dirty="0"/>
          </a:p>
        </p:txBody>
      </p:sp>
      <p:pic>
        <p:nvPicPr>
          <p:cNvPr id="5" name="Picture 4" descr="lake-in-summer-aftern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6924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61722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Mountain</a:t>
            </a:r>
            <a:endParaRPr lang="en-US" dirty="0"/>
          </a:p>
        </p:txBody>
      </p:sp>
      <p:pic>
        <p:nvPicPr>
          <p:cNvPr id="6" name="Picture 5" descr="mont-everest-mount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8604507" cy="56932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23</Words>
  <Application>Microsoft Macintosh PowerPoint</Application>
  <PresentationFormat>On-screen Show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davesmit</dc:creator>
  <cp:lastModifiedBy>Susan Strozier</cp:lastModifiedBy>
  <cp:revision>12</cp:revision>
  <dcterms:created xsi:type="dcterms:W3CDTF">2012-07-06T13:52:10Z</dcterms:created>
  <dcterms:modified xsi:type="dcterms:W3CDTF">2012-07-06T13:52:57Z</dcterms:modified>
</cp:coreProperties>
</file>